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95" r:id="rId4"/>
    <p:sldId id="273" r:id="rId5"/>
    <p:sldId id="294" r:id="rId6"/>
    <p:sldId id="277" r:id="rId7"/>
    <p:sldId id="258" r:id="rId8"/>
    <p:sldId id="261" r:id="rId9"/>
    <p:sldId id="278" r:id="rId10"/>
    <p:sldId id="279" r:id="rId11"/>
    <p:sldId id="280" r:id="rId12"/>
    <p:sldId id="274" r:id="rId13"/>
    <p:sldId id="264" r:id="rId14"/>
    <p:sldId id="265" r:id="rId16"/>
    <p:sldId id="266" r:id="rId17"/>
    <p:sldId id="281" r:id="rId18"/>
    <p:sldId id="267" r:id="rId19"/>
    <p:sldId id="284" r:id="rId20"/>
    <p:sldId id="285" r:id="rId21"/>
    <p:sldId id="275" r:id="rId22"/>
    <p:sldId id="286" r:id="rId23"/>
    <p:sldId id="287" r:id="rId24"/>
    <p:sldId id="288" r:id="rId25"/>
    <p:sldId id="289" r:id="rId26"/>
    <p:sldId id="290" r:id="rId27"/>
    <p:sldId id="296" r:id="rId28"/>
    <p:sldId id="297" r:id="rId29"/>
    <p:sldId id="298" r:id="rId30"/>
    <p:sldId id="299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r>
              <a:rPr lang="en-US"/>
              <a:t>LOGIN 360 </a:t>
            </a:r>
            <a:endParaRPr lang="en-US"/>
          </a:p>
        </p:txBody>
      </p:sp>
      <p:sp>
        <p:nvSpPr>
          <p:cNvPr id="4" name="Subtitle 3"/>
          <p:cNvSpPr/>
          <p:nvPr>
            <p:ph type="subTitle" idx="1"/>
          </p:nvPr>
        </p:nvSpPr>
        <p:spPr>
          <a:xfrm>
            <a:off x="1524000" y="3602355"/>
            <a:ext cx="9144000" cy="2358390"/>
          </a:xfr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r>
              <a:rPr lang="en-US" sz="3600"/>
              <a:t>SUBMITED BY  </a:t>
            </a:r>
            <a:endParaRPr lang="en-US" sz="3600"/>
          </a:p>
          <a:p>
            <a:r>
              <a:rPr lang="en-US" sz="3600"/>
              <a:t> </a:t>
            </a:r>
            <a:endParaRPr lang="en-US" sz="4000"/>
          </a:p>
          <a:p>
            <a:r>
              <a:rPr lang="en-US" sz="4000"/>
              <a:t>   - </a:t>
            </a:r>
            <a:r>
              <a:rPr lang="en-US" sz="5400"/>
              <a:t>MOHANPRASATH S</a:t>
            </a:r>
            <a:endParaRPr lang="en-US"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          . . </a:t>
            </a:r>
            <a:endParaRPr lang="en-US"/>
          </a:p>
        </p:txBody>
      </p:sp>
      <p:pic>
        <p:nvPicPr>
          <p:cNvPr id="4" name="Content Placeholder 3" descr="Screenshot (26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330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/>
              <a:t>            PHP INSTALLATION TEST PHP INFO PAGE </a:t>
            </a:r>
            <a:endParaRPr lang="en-US"/>
          </a:p>
        </p:txBody>
      </p:sp>
      <p:pic>
        <p:nvPicPr>
          <p:cNvPr id="4" name="Content Placeholder 3" descr="Screenshot (23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41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 altLang="en-US"/>
              <a:t>    Start MariaDB Secure the MySQL installation </a:t>
            </a:r>
            <a:br>
              <a:rPr lang="en-US" altLang="en-US"/>
            </a:br>
            <a:r>
              <a:rPr lang="en-US" altLang="en-US"/>
              <a:t>with the mysql_secure_installation</a:t>
            </a:r>
            <a:endParaRPr lang="en-US" altLang="en-US"/>
          </a:p>
        </p:txBody>
      </p:sp>
      <p:pic>
        <p:nvPicPr>
          <p:cNvPr id="5" name="Content Placeholder 4" descr="Screenshot (26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1070" y="1825625"/>
            <a:ext cx="10412730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prstClr val="black"/>
          </a:fillRef>
          <a:effectRef idx="2">
            <a:prstClr val="black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# </a:t>
            </a:r>
            <a:r>
              <a:rPr lang="en-US" altLang="en-US"/>
              <a:t>Install WordPress</a:t>
            </a:r>
            <a:endParaRPr lang="en-US" altLang="en-US"/>
          </a:p>
        </p:txBody>
      </p:sp>
      <p:pic>
        <p:nvPicPr>
          <p:cNvPr id="4" name="Content Placeholder 3" descr="Screenshot (25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5045" y="1825625"/>
            <a:ext cx="102412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           Create a Database for WordPress</a:t>
            </a:r>
            <a:endParaRPr lang="en-US" altLang="en-US"/>
          </a:p>
        </p:txBody>
      </p:sp>
      <p:pic>
        <p:nvPicPr>
          <p:cNvPr id="5" name="Content Placeholder 4" descr="Screenshot (27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1840" y="1921510"/>
            <a:ext cx="1049909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 ENTER PASSWORD </a:t>
            </a:r>
            <a:endParaRPr lang="en-US"/>
          </a:p>
        </p:txBody>
      </p:sp>
      <p:pic>
        <p:nvPicPr>
          <p:cNvPr id="4" name="Content Placeholder 3" descr="Screenshot (26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685" y="1825625"/>
            <a:ext cx="9930130" cy="48660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CONFIGURE WORDPRESS</a:t>
            </a:r>
            <a:endParaRPr lang="en-US"/>
          </a:p>
        </p:txBody>
      </p:sp>
      <p:pic>
        <p:nvPicPr>
          <p:cNvPr id="5" name="Content Placeholder 4" descr="Screenshot (27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685" y="1691005"/>
            <a:ext cx="10106025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US"/>
              <a:t>                          </a:t>
            </a:r>
            <a:r>
              <a:rPr lang="en-US" altLang="en-US"/>
              <a:t>Configure Apache</a:t>
            </a:r>
            <a:endParaRPr lang="en-US" altLang="en-US"/>
          </a:p>
        </p:txBody>
      </p:sp>
      <p:pic>
        <p:nvPicPr>
          <p:cNvPr id="4" name="Content Placeholder 3" descr="Screenshot (27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4275" y="1825625"/>
            <a:ext cx="9780905" cy="49193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FINALLIZE THE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&gt;&gt;      Change the AllowOverride None line in the above section to read                                                    Allowoveeride All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 &gt;&gt;   Restart Apache to apply the changes(sudo systemctl restart httpd)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 marL="0" indent="0">
              <a:buNone/>
            </a:pPr>
            <a:r>
              <a:rPr lang="en-US" altLang="en-US"/>
              <a:t>&gt;&gt;  complete your WordPress installation by navigating to 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        EC2 PUBLIC IP TO COPY THE ADDRESS TO SEARCH IN WEB </a:t>
            </a: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WELCOME TO WORDPRESS PAGE</a:t>
            </a:r>
            <a:endParaRPr lang="en-US"/>
          </a:p>
        </p:txBody>
      </p:sp>
      <p:pic>
        <p:nvPicPr>
          <p:cNvPr id="8" name="Content Placeholder 7" descr="Screenshot (25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6465" y="1825625"/>
            <a:ext cx="10426700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150235" y="722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PROJECT TITTLE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p>
            <a:pPr marL="0" indent="0">
              <a:buNone/>
            </a:pPr>
            <a:r>
              <a:rPr lang="en-US" sz="5400"/>
              <a:t>  *    BULIDUING A WORDPRESS</a:t>
            </a:r>
            <a:endParaRPr lang="en-US" sz="5400"/>
          </a:p>
          <a:p>
            <a:pPr marL="0" indent="0">
              <a:buNone/>
            </a:pPr>
            <a:r>
              <a:rPr lang="en-US" sz="5400"/>
              <a:t>      WEBSITE ON  USING AMAZON     </a:t>
            </a:r>
            <a:endParaRPr lang="en-US" sz="5400"/>
          </a:p>
          <a:p>
            <a:pPr marL="0" indent="0">
              <a:buNone/>
            </a:pPr>
            <a:r>
              <a:rPr lang="en-US" sz="5400"/>
              <a:t>      EC2 INSTANCES    </a:t>
            </a:r>
            <a:endParaRPr lang="en-US" sz="5400"/>
          </a:p>
          <a:p>
            <a:pPr marL="0" indent="0">
              <a:buNone/>
            </a:pPr>
            <a:r>
              <a:rPr lang="en-US" altLang="en-US" sz="5400"/>
              <a:t>                                     *     </a:t>
            </a:r>
            <a:endParaRPr lang="en-US" altLang="en-US" sz="5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   USER DETAILS </a:t>
            </a:r>
            <a:endParaRPr lang="en-US"/>
          </a:p>
        </p:txBody>
      </p:sp>
      <p:pic>
        <p:nvPicPr>
          <p:cNvPr id="4" name="Content Placeholder 3" descr="Screenshot (27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75485"/>
            <a:ext cx="105156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WORDPRESS LOGIN PAGE </a:t>
            </a:r>
            <a:endParaRPr lang="en-US"/>
          </a:p>
        </p:txBody>
      </p:sp>
      <p:pic>
        <p:nvPicPr>
          <p:cNvPr id="4" name="Content Placeholder 3" descr="Screenshot (27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675" y="1825625"/>
            <a:ext cx="773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      CONTENT PAGE </a:t>
            </a:r>
            <a:endParaRPr lang="en-US"/>
          </a:p>
        </p:txBody>
      </p:sp>
      <p:pic>
        <p:nvPicPr>
          <p:cNvPr id="4" name="Content Placeholder 3" descr="Screenshot (28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9020" y="1825625"/>
            <a:ext cx="1030478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1. COFFEE CAFE WEBSITE </a:t>
            </a:r>
            <a:endParaRPr lang="en-US"/>
          </a:p>
        </p:txBody>
      </p:sp>
      <p:pic>
        <p:nvPicPr>
          <p:cNvPr id="4" name="Content Placeholder 3" descr="Screenshot (28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710" y="1825625"/>
            <a:ext cx="1037209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-770890"/>
            <a:ext cx="10515600" cy="1325563"/>
          </a:xfrm>
        </p:spPr>
        <p:txBody>
          <a:bodyPr/>
          <a:p>
            <a:r>
              <a:rPr lang="en-US"/>
              <a:t>   </a:t>
            </a:r>
            <a:endParaRPr lang="en-US"/>
          </a:p>
        </p:txBody>
      </p:sp>
      <p:pic>
        <p:nvPicPr>
          <p:cNvPr id="5" name="Content Placeholder 4" descr="Screenshot (30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61925"/>
            <a:ext cx="10681335" cy="60153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30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500380"/>
            <a:ext cx="1051560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r>
              <a:rPr lang="en-US"/>
              <a:t>.</a:t>
            </a:r>
            <a:endParaRPr lang="en-US"/>
          </a:p>
        </p:txBody>
      </p:sp>
      <p:pic>
        <p:nvPicPr>
          <p:cNvPr id="4" name="Content Placeholder 3" descr="Screenshot (31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681335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.</a:t>
            </a:r>
            <a:endParaRPr lang="en-US"/>
          </a:p>
        </p:txBody>
      </p:sp>
      <p:pic>
        <p:nvPicPr>
          <p:cNvPr id="4" name="Content Placeholder 3" descr="Screenshot (31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4410" y="1825625"/>
            <a:ext cx="10358755" cy="4866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.</a:t>
            </a:r>
            <a:endParaRPr lang="en-US"/>
          </a:p>
        </p:txBody>
      </p:sp>
      <p:pic>
        <p:nvPicPr>
          <p:cNvPr id="4" name="Content Placeholder 3" descr="Screenshot (31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8380" y="1960880"/>
            <a:ext cx="105244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2. LITTLE FASHION SHOP</a:t>
            </a:r>
            <a:endParaRPr lang="en-US"/>
          </a:p>
        </p:txBody>
      </p:sp>
      <p:pic>
        <p:nvPicPr>
          <p:cNvPr id="4" name="Content Placeholder 3" descr="Screenshot (29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9025" y="2055495"/>
            <a:ext cx="101060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      #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Stack: Set up the (Linux, Apache, MySQL, PHP,Mariadb) stack on your EC2 instance.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WordPress Installation: Install and configure WordPress on your EC2 server. to run the wordpress application 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3. CHILD EDUCATION WEBSITE</a:t>
            </a:r>
            <a:endParaRPr lang="en-US"/>
          </a:p>
        </p:txBody>
      </p:sp>
      <p:pic>
        <p:nvPicPr>
          <p:cNvPr id="4" name="Content Placeholder 3" descr="Screenshot (29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5600" cy="46348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                         </a:t>
            </a:r>
            <a:r>
              <a:rPr lang="en-US" sz="6600"/>
              <a:t>     THANK YOU </a:t>
            </a:r>
            <a:endParaRPr lang="en-US" sz="6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EC2 CONNECTION METHOD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sz="3600"/>
              <a:t>EC2 NAME</a:t>
            </a:r>
            <a:endParaRPr lang="en-US" sz="3600"/>
          </a:p>
          <a:p>
            <a:endParaRPr lang="en-US" sz="3600"/>
          </a:p>
          <a:p>
            <a:r>
              <a:rPr lang="en-US" sz="3600"/>
              <a:t>INSTANCE TYPE [ t2 micro,freetier]</a:t>
            </a:r>
            <a:endParaRPr lang="en-US" sz="3600"/>
          </a:p>
          <a:p>
            <a:endParaRPr lang="en-US" sz="3600"/>
          </a:p>
          <a:p>
            <a:r>
              <a:rPr lang="en-US" sz="3600"/>
              <a:t>KEYPAIR (.PEM)</a:t>
            </a:r>
            <a:endParaRPr lang="en-US" sz="3600"/>
          </a:p>
          <a:p>
            <a:endParaRPr lang="en-US" sz="3600"/>
          </a:p>
          <a:p>
            <a:r>
              <a:rPr lang="en-US" sz="3600"/>
              <a:t>SECURITY GROUP</a:t>
            </a:r>
            <a:endParaRPr lang="en-US" sz="3600"/>
          </a:p>
          <a:p>
            <a:r>
              <a:rPr lang="en-US" sz="3600"/>
              <a:t>       [ SSH , HTTP ,HTTPS , MYSQL AURORA ]</a:t>
            </a:r>
            <a:endParaRPr lang="en-US" sz="3600"/>
          </a:p>
          <a:p>
            <a:endParaRPr lang="en-US" sz="3600"/>
          </a:p>
          <a:p>
            <a:r>
              <a:rPr lang="en-US" sz="3600"/>
              <a:t>TO LAUNCH THE INSTANCES SUCCESFULLY</a:t>
            </a:r>
            <a:endParaRPr 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    EC2 CONNECTIONS</a:t>
            </a:r>
            <a:endParaRPr lang="en-US"/>
          </a:p>
        </p:txBody>
      </p:sp>
      <p:pic>
        <p:nvPicPr>
          <p:cNvPr id="5" name="Content Placeholder 4" descr="Screenshot (26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636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prstClr val="black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UPDATE THE SYSTEM COMMANDS </a:t>
            </a:r>
            <a:endParaRPr lang="en-US"/>
          </a:p>
        </p:txBody>
      </p:sp>
      <p:pic>
        <p:nvPicPr>
          <p:cNvPr id="4" name="Content Placeholder 3" descr="Screenshot (24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         Install Apache, PHP, and MariaDB</a:t>
            </a:r>
            <a:endParaRPr lang="en-US" altLang="en-US"/>
          </a:p>
        </p:txBody>
      </p:sp>
      <p:pic>
        <p:nvPicPr>
          <p:cNvPr id="5" name="Content Placeholder 4" descr="Screenshot (26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770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..</a:t>
            </a:r>
            <a:endParaRPr lang="en-US"/>
          </a:p>
        </p:txBody>
      </p:sp>
      <p:pic>
        <p:nvPicPr>
          <p:cNvPr id="4" name="Content Placeholder 3" descr="Screenshot (26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675" y="1825625"/>
            <a:ext cx="773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2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/>
          <a:p>
            <a:r>
              <a:rPr lang="en-US"/>
              <a:t>              </a:t>
            </a:r>
            <a:r>
              <a:rPr lang="en-US" altLang="en-US"/>
              <a:t>Configure Permissions</a:t>
            </a:r>
            <a:endParaRPr lang="en-US" altLang="en-US"/>
          </a:p>
        </p:txBody>
      </p:sp>
      <p:pic>
        <p:nvPicPr>
          <p:cNvPr id="4" name="Content Placeholder 3" descr="Screenshot (26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9020" y="1825625"/>
            <a:ext cx="9916795" cy="47707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1741</Words>
  <Application>WPS Presentation</Application>
  <PresentationFormat>Widescreen</PresentationFormat>
  <Paragraphs>100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PROJECT</vt:lpstr>
      <vt:lpstr>PowerPoint 演示文稿</vt:lpstr>
      <vt:lpstr>                        # OVERVIEW</vt:lpstr>
      <vt:lpstr>          EC2 CONNECTION METHOD</vt:lpstr>
      <vt:lpstr>                  EC2 CONNECTIONS</vt:lpstr>
      <vt:lpstr>          UPDATE THE SYSTEM COMMANDS </vt:lpstr>
      <vt:lpstr>          Install Apache, PHP, and MariaDB</vt:lpstr>
      <vt:lpstr>..</vt:lpstr>
      <vt:lpstr>              Configure Permissions</vt:lpstr>
      <vt:lpstr>          . . </vt:lpstr>
      <vt:lpstr>            PHP INSTALLATION TEST PHP INFO PAGE </vt:lpstr>
      <vt:lpstr>    Start MariaDB Secure the MySQL installation  with the mysql_secure_installation</vt:lpstr>
      <vt:lpstr>                  # Install WordPress</vt:lpstr>
      <vt:lpstr>            Create a Database for WordPress</vt:lpstr>
      <vt:lpstr>                   ENTER PASSWORD </vt:lpstr>
      <vt:lpstr>                CONFIGURE WORDPRESS</vt:lpstr>
      <vt:lpstr>                          Configure Apache</vt:lpstr>
      <vt:lpstr>          FINALLIZE THE PROCESS</vt:lpstr>
      <vt:lpstr>              WELCOME TO WORDPRESS PAGE</vt:lpstr>
      <vt:lpstr>                     USER DETAILS </vt:lpstr>
      <vt:lpstr>                 WORDPRESS LOGIN PAGE </vt:lpstr>
      <vt:lpstr>                        CONTENT PAGE </vt:lpstr>
      <vt:lpstr>              1. COFFEE CAFE WEBSITE </vt:lpstr>
      <vt:lpstr>   </vt:lpstr>
      <vt:lpstr>PowerPoint 演示文稿</vt:lpstr>
      <vt:lpstr>PowerPoint 演示文稿</vt:lpstr>
      <vt:lpstr>PowerPoint 演示文稿</vt:lpstr>
      <vt:lpstr>PowerPoint 演示文稿</vt:lpstr>
      <vt:lpstr>                2. LITTLE FASHION SHOP</vt:lpstr>
      <vt:lpstr>        3. CHILD EDUCATION WEBSITE</vt:lpstr>
      <vt:lpstr>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Mass mani</dc:creator>
  <cp:lastModifiedBy>Mohanprasath S</cp:lastModifiedBy>
  <cp:revision>6</cp:revision>
  <dcterms:created xsi:type="dcterms:W3CDTF">2025-02-25T15:38:00Z</dcterms:created>
  <dcterms:modified xsi:type="dcterms:W3CDTF">2025-03-01T10:39:31Z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C4054B44973342428B0580DFCA7A9EDF_11</vt:lpwstr>
  </property>
  <property fmtid="{D5CDD505-2E9C-101B-9397-08002B2CF9AE}" pid="3" name="KSOProductBuildVer">
    <vt:lpwstr>1033-12.2.0.20323</vt:lpwstr>
  </property>
</Properties>
</file>